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641"/>
    <a:srgbClr val="359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02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85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9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90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29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22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40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11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6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10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32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94B9A-F35B-4984-9C74-F2E99363714A}" type="datetimeFigureOut">
              <a:rPr lang="pt-BR" smtClean="0"/>
              <a:t>16/03/2020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812E-D7FB-4004-A167-1F7D28788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33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FB19680-E610-42E4-A931-327176F864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816"/>
          <a:stretch/>
        </p:blipFill>
        <p:spPr>
          <a:xfrm>
            <a:off x="0" y="-53009"/>
            <a:ext cx="9144000" cy="27705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6804037-8C60-4F04-89F2-25164BA2C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334" y="1570241"/>
            <a:ext cx="7999333" cy="2675766"/>
          </a:xfrm>
        </p:spPr>
        <p:txBody>
          <a:bodyPr>
            <a:noAutofit/>
          </a:bodyPr>
          <a:lstStyle/>
          <a:p>
            <a:r>
              <a:rPr lang="pt-BR" sz="1800" b="1" dirty="0"/>
              <a:t>Defesa de TCC</a:t>
            </a:r>
            <a:br>
              <a:rPr lang="pt-BR" sz="2800" dirty="0"/>
            </a:br>
            <a:r>
              <a:rPr lang="pt-BR" sz="2800" dirty="0"/>
              <a:t> TÍTULO NA ÍNTEGRA DO TCC QUE SERÁ DEFENDIDO EM DESTAQUE</a:t>
            </a:r>
            <a:br>
              <a:rPr lang="pt-BR" sz="2800" dirty="0"/>
            </a:br>
            <a:r>
              <a:rPr lang="pt-BR" sz="1800" dirty="0"/>
              <a:t> </a:t>
            </a:r>
            <a:br>
              <a:rPr lang="pt-BR" sz="2800" dirty="0"/>
            </a:br>
            <a:r>
              <a:rPr lang="pt-BR" sz="1800" b="1" dirty="0"/>
              <a:t>01/01/2020</a:t>
            </a:r>
            <a:br>
              <a:rPr lang="pt-BR" sz="2800" dirty="0"/>
            </a:br>
            <a:r>
              <a:rPr lang="pt-BR" sz="1800" b="1" dirty="0"/>
              <a:t>Laboratório Multidisciplinar 01, Bloco T, 6h.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F51366-F8DD-4CF5-B791-6B79E704D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124" y="4313331"/>
            <a:ext cx="3617842" cy="165576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pt-BR" sz="1600" b="1" dirty="0"/>
              <a:t>Discentes:</a:t>
            </a: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pt-BR" sz="2800" dirty="0"/>
              <a:t> </a:t>
            </a:r>
            <a:r>
              <a:rPr lang="pt-BR" sz="1800" dirty="0"/>
              <a:t>Discente um da Silva</a:t>
            </a: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pt-BR" sz="1800" dirty="0"/>
              <a:t>Discente dois de Quando Houver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BD3F9B-F11D-4305-8239-3FEB39B72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590" y="395201"/>
            <a:ext cx="1456820" cy="95917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38DEADB4-F312-40C2-AAF1-A7B3756B6FEC}"/>
              </a:ext>
            </a:extLst>
          </p:cNvPr>
          <p:cNvSpPr txBox="1">
            <a:spLocks/>
          </p:cNvSpPr>
          <p:nvPr/>
        </p:nvSpPr>
        <p:spPr>
          <a:xfrm>
            <a:off x="4702031" y="4313331"/>
            <a:ext cx="424318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1600" b="1" dirty="0"/>
              <a:t>Banca: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1800" dirty="0"/>
              <a:t>Dr. Orientador do TCC (Presidente - IFPA)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1800" dirty="0"/>
              <a:t>Dr. Avaliador Convidado 1 (IFPA)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1800" dirty="0"/>
              <a:t>Me. Avaliador Convidado 2(SEDUC)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C234B4A-1287-4403-B643-8363A79EFF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951" y="5904730"/>
            <a:ext cx="1530099" cy="576073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2BC65F30-DA82-43AF-BE99-9DA3C502D7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816"/>
          <a:stretch/>
        </p:blipFill>
        <p:spPr>
          <a:xfrm>
            <a:off x="0" y="6594596"/>
            <a:ext cx="9144000" cy="277051"/>
          </a:xfrm>
          <a:prstGeom prst="rect">
            <a:avLst/>
          </a:prstGeom>
        </p:spPr>
      </p:pic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C797AA7A-2FD1-474E-AE34-7D694FE94829}"/>
              </a:ext>
            </a:extLst>
          </p:cNvPr>
          <p:cNvCxnSpPr>
            <a:cxnSpLocks/>
          </p:cNvCxnSpPr>
          <p:nvPr/>
        </p:nvCxnSpPr>
        <p:spPr>
          <a:xfrm>
            <a:off x="4572000" y="4473168"/>
            <a:ext cx="0" cy="1336089"/>
          </a:xfrm>
          <a:prstGeom prst="line">
            <a:avLst/>
          </a:prstGeom>
          <a:ln w="38100">
            <a:solidFill>
              <a:srgbClr val="1566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0144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69</Words>
  <Application>Microsoft Office PowerPoint</Application>
  <PresentationFormat>Apresentação na tela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Defesa de TCC  TÍTULO NA ÍNTEGRA DO TCC QUE SERÁ DEFENDIDO EM DESTAQUE   01/01/2020 Laboratório Multidisciplinar 01, Bloco T, 6h.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Defesa de TCC  AVALIAÇÃO IN VIVO DO POTENCIAL ANTIMUTAGÊNICO DA PROLACTINA CONTRA OS DANOS CAUSADOS PELO MERCÚRIO EM Geophagus brasiliensis (Quoy &amp; Gaimard,1824)</dc:title>
  <dc:creator>Fabio Estumano</dc:creator>
  <cp:lastModifiedBy>Fabio Estumano</cp:lastModifiedBy>
  <cp:revision>6</cp:revision>
  <dcterms:created xsi:type="dcterms:W3CDTF">2020-02-26T12:19:10Z</dcterms:created>
  <dcterms:modified xsi:type="dcterms:W3CDTF">2020-03-16T18:24:30Z</dcterms:modified>
</cp:coreProperties>
</file>